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41"/>
  </p:handoutMasterIdLst>
  <p:sldIdLst>
    <p:sldId id="675" r:id="rId2"/>
    <p:sldId id="676" r:id="rId3"/>
    <p:sldId id="677" r:id="rId4"/>
    <p:sldId id="678" r:id="rId5"/>
    <p:sldId id="679" r:id="rId6"/>
    <p:sldId id="680" r:id="rId7"/>
    <p:sldId id="681" r:id="rId8"/>
    <p:sldId id="682" r:id="rId9"/>
    <p:sldId id="683" r:id="rId10"/>
    <p:sldId id="684" r:id="rId11"/>
    <p:sldId id="685" r:id="rId12"/>
    <p:sldId id="686" r:id="rId13"/>
    <p:sldId id="687" r:id="rId14"/>
    <p:sldId id="688" r:id="rId15"/>
    <p:sldId id="689" r:id="rId16"/>
    <p:sldId id="690" r:id="rId17"/>
    <p:sldId id="691" r:id="rId18"/>
    <p:sldId id="692" r:id="rId19"/>
    <p:sldId id="693" r:id="rId20"/>
    <p:sldId id="694" r:id="rId21"/>
    <p:sldId id="695" r:id="rId22"/>
    <p:sldId id="696" r:id="rId23"/>
    <p:sldId id="697" r:id="rId24"/>
    <p:sldId id="698" r:id="rId25"/>
    <p:sldId id="699" r:id="rId26"/>
    <p:sldId id="700" r:id="rId27"/>
    <p:sldId id="701" r:id="rId28"/>
    <p:sldId id="702" r:id="rId29"/>
    <p:sldId id="703" r:id="rId30"/>
    <p:sldId id="704" r:id="rId31"/>
    <p:sldId id="705" r:id="rId32"/>
    <p:sldId id="706" r:id="rId33"/>
    <p:sldId id="707" r:id="rId34"/>
    <p:sldId id="708" r:id="rId35"/>
    <p:sldId id="709" r:id="rId36"/>
    <p:sldId id="710" r:id="rId37"/>
    <p:sldId id="711" r:id="rId38"/>
    <p:sldId id="712" r:id="rId39"/>
    <p:sldId id="713" r:id="rId40"/>
  </p:sldIdLst>
  <p:sldSz cx="12192000" cy="6858000"/>
  <p:notesSz cx="10236200" cy="71056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E2172AA-2AB0-44DF-A96C-91BB351B7067}">
          <p14:sldIdLst>
            <p14:sldId id="675"/>
            <p14:sldId id="676"/>
            <p14:sldId id="677"/>
            <p14:sldId id="678"/>
            <p14:sldId id="679"/>
            <p14:sldId id="680"/>
            <p14:sldId id="681"/>
            <p14:sldId id="682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1"/>
            <p14:sldId id="692"/>
            <p14:sldId id="693"/>
            <p14:sldId id="694"/>
            <p14:sldId id="695"/>
            <p14:sldId id="696"/>
            <p14:sldId id="697"/>
            <p14:sldId id="698"/>
            <p14:sldId id="699"/>
            <p14:sldId id="700"/>
            <p14:sldId id="701"/>
            <p14:sldId id="702"/>
            <p14:sldId id="703"/>
            <p14:sldId id="704"/>
            <p14:sldId id="705"/>
            <p14:sldId id="706"/>
            <p14:sldId id="707"/>
            <p14:sldId id="708"/>
            <p14:sldId id="709"/>
            <p14:sldId id="710"/>
            <p14:sldId id="711"/>
            <p14:sldId id="712"/>
            <p14:sldId id="71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26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6601" cy="3559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313" y="0"/>
            <a:ext cx="4436601" cy="35594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E1477-55A8-46D4-B314-1F19A6DFF873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9707"/>
            <a:ext cx="4436601" cy="3559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313" y="6749707"/>
            <a:ext cx="4436601" cy="3559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6CCA90-D4FD-4CAF-BE92-803FC69B27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0896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591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71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106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9852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236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097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30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53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914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8635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5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91958-6F2C-4773-BA5A-9C9A0EBB266C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CFD13E-66E6-44DA-B3DE-1559EF9DCE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070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395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18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078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16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588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30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122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71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81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9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69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47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422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88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7238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086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714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6058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440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10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11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468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458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585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5715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77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9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67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6724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809"/>
            <a:ext cx="12192000" cy="69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932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690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93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152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234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673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6286"/>
            <a:ext cx="12192000" cy="6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831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67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9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9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641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96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211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667"/>
            <a:ext cx="12192000" cy="68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9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8190"/>
            <a:ext cx="12192000" cy="68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957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0</Words>
  <Application>Microsoft Office PowerPoint</Application>
  <PresentationFormat>宽屏</PresentationFormat>
  <Paragraphs>0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希赛</dc:title>
  <dc:creator>py</dc:creator>
  <cp:lastModifiedBy>DS</cp:lastModifiedBy>
  <cp:revision>143</cp:revision>
  <dcterms:created xsi:type="dcterms:W3CDTF">2017-03-07T01:36:56Z</dcterms:created>
  <dcterms:modified xsi:type="dcterms:W3CDTF">2019-05-10T15:29:19Z</dcterms:modified>
</cp:coreProperties>
</file>